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FF00"/>
    <a:srgbClr val="0000CC"/>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43" autoAdjust="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B782F-0AB1-471B-9581-9FE34609AAF6}" type="datetimeFigureOut">
              <a:rPr lang="en-US" smtClean="0"/>
              <a:t>4/9/2018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0D90DC-51D7-4F63-BBBD-AB4B5A330C8D}" type="slidenum">
              <a:rPr lang="en-US" smtClean="0"/>
              <a:t>‹#›</a:t>
            </a:fld>
            <a:endParaRPr lang="en-US"/>
          </a:p>
        </p:txBody>
      </p:sp>
    </p:spTree>
    <p:extLst>
      <p:ext uri="{BB962C8B-B14F-4D97-AF65-F5344CB8AC3E}">
        <p14:creationId xmlns:p14="http://schemas.microsoft.com/office/powerpoint/2010/main" val="2633370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Sources:</a:t>
            </a:r>
          </a:p>
          <a:p>
            <a:r>
              <a:rPr lang="en-US" dirty="0" smtClean="0"/>
              <a:t>Atlas </a:t>
            </a:r>
            <a:endParaRPr lang="en-US" dirty="0"/>
          </a:p>
        </p:txBody>
      </p:sp>
      <p:sp>
        <p:nvSpPr>
          <p:cNvPr id="4" name="Slide Number Placeholder 3"/>
          <p:cNvSpPr>
            <a:spLocks noGrp="1"/>
          </p:cNvSpPr>
          <p:nvPr>
            <p:ph type="sldNum" sz="quarter" idx="10"/>
          </p:nvPr>
        </p:nvSpPr>
        <p:spPr/>
        <p:txBody>
          <a:bodyPr/>
          <a:lstStyle/>
          <a:p>
            <a:fld id="{AB0D90DC-51D7-4F63-BBBD-AB4B5A330C8D}" type="slidenum">
              <a:rPr lang="en-US" smtClean="0"/>
              <a:t>1</a:t>
            </a:fld>
            <a:endParaRPr lang="en-US"/>
          </a:p>
        </p:txBody>
      </p:sp>
    </p:spTree>
    <p:extLst>
      <p:ext uri="{BB962C8B-B14F-4D97-AF65-F5344CB8AC3E}">
        <p14:creationId xmlns:p14="http://schemas.microsoft.com/office/powerpoint/2010/main" val="3606651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0D90DC-51D7-4F63-BBBD-AB4B5A330C8D}" type="slidenum">
              <a:rPr lang="en-US" smtClean="0"/>
              <a:t>2</a:t>
            </a:fld>
            <a:endParaRPr lang="en-US"/>
          </a:p>
        </p:txBody>
      </p:sp>
    </p:spTree>
    <p:extLst>
      <p:ext uri="{BB962C8B-B14F-4D97-AF65-F5344CB8AC3E}">
        <p14:creationId xmlns:p14="http://schemas.microsoft.com/office/powerpoint/2010/main" val="2726461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1D433A-085F-4FA0-98BB-520A859CD528}"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3760850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1D433A-085F-4FA0-98BB-520A859CD528}"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2849615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1D433A-085F-4FA0-98BB-520A859CD528}"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100887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1D433A-085F-4FA0-98BB-520A859CD528}"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3454187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1D433A-085F-4FA0-98BB-520A859CD528}"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303177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1D433A-085F-4FA0-98BB-520A859CD528}"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50688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1D433A-085F-4FA0-98BB-520A859CD528}" type="datetimeFigureOut">
              <a:rPr lang="en-US" smtClean="0"/>
              <a:t>4/9/2018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2936238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1D433A-085F-4FA0-98BB-520A859CD528}" type="datetimeFigureOut">
              <a:rPr lang="en-US" smtClean="0"/>
              <a:t>4/9/2018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131085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D433A-085F-4FA0-98BB-520A859CD528}" type="datetimeFigureOut">
              <a:rPr lang="en-US" smtClean="0"/>
              <a:t>4/9/2018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768057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1D433A-085F-4FA0-98BB-520A859CD528}"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86143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1D433A-085F-4FA0-98BB-520A859CD528}"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61C9E-49A5-474A-AB90-4D920486097C}" type="slidenum">
              <a:rPr lang="en-US" smtClean="0"/>
              <a:t>‹#›</a:t>
            </a:fld>
            <a:endParaRPr lang="en-US"/>
          </a:p>
        </p:txBody>
      </p:sp>
    </p:spTree>
    <p:extLst>
      <p:ext uri="{BB962C8B-B14F-4D97-AF65-F5344CB8AC3E}">
        <p14:creationId xmlns:p14="http://schemas.microsoft.com/office/powerpoint/2010/main" val="1765591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D433A-085F-4FA0-98BB-520A859CD528}" type="datetimeFigureOut">
              <a:rPr lang="en-US" smtClean="0"/>
              <a:t>4/9/2018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861C9E-49A5-474A-AB90-4D920486097C}" type="slidenum">
              <a:rPr lang="en-US" smtClean="0"/>
              <a:t>‹#›</a:t>
            </a:fld>
            <a:endParaRPr lang="en-US"/>
          </a:p>
        </p:txBody>
      </p:sp>
    </p:spTree>
    <p:extLst>
      <p:ext uri="{BB962C8B-B14F-4D97-AF65-F5344CB8AC3E}">
        <p14:creationId xmlns:p14="http://schemas.microsoft.com/office/powerpoint/2010/main" val="912212553"/>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2ahUKEwir7NLq2JzaAhXhxFQKHdTLABUQjRx6BAgAEAU&amp;url=https://www.istockphoto.com/photos/sea-mussels-pictures&amp;psig=AOvVaw3pitlrlakrgrv_f6RFqpSM&amp;ust=152279637726156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rot="10800000" flipV="1">
            <a:off x="3557318" y="404663"/>
            <a:ext cx="3759199" cy="475570"/>
          </a:xfrm>
        </p:spPr>
        <p:txBody>
          <a:bodyPr>
            <a:noAutofit/>
          </a:bodyPr>
          <a:lstStyle/>
          <a:p>
            <a:r>
              <a:rPr lang="en-US" sz="3200" b="1" dirty="0" smtClean="0">
                <a:solidFill>
                  <a:srgbClr val="00B050"/>
                </a:solidFill>
              </a:rPr>
              <a:t>Pacific Blue Mussel</a:t>
            </a:r>
            <a:endParaRPr lang="en-US" sz="3200" b="1" dirty="0">
              <a:solidFill>
                <a:srgbClr val="00B050"/>
              </a:solidFill>
            </a:endParaRPr>
          </a:p>
        </p:txBody>
      </p:sp>
      <p:sp>
        <p:nvSpPr>
          <p:cNvPr id="3" name="Subtitle 2"/>
          <p:cNvSpPr>
            <a:spLocks noGrp="1"/>
          </p:cNvSpPr>
          <p:nvPr>
            <p:ph type="subTitle" idx="1"/>
          </p:nvPr>
        </p:nvSpPr>
        <p:spPr>
          <a:xfrm rot="10800000" flipH="1" flipV="1">
            <a:off x="118753" y="1308646"/>
            <a:ext cx="9739743" cy="5985441"/>
          </a:xfrm>
        </p:spPr>
        <p:txBody>
          <a:bodyPr>
            <a:normAutofit/>
          </a:bodyPr>
          <a:lstStyle/>
          <a:p>
            <a:pPr lvl="1"/>
            <a:r>
              <a:rPr lang="en-US" b="1" dirty="0" smtClean="0">
                <a:solidFill>
                  <a:schemeClr val="bg1"/>
                </a:solidFill>
              </a:rPr>
              <a:t>(</a:t>
            </a:r>
            <a:r>
              <a:rPr lang="en-US" b="1" i="1" dirty="0" smtClean="0">
                <a:solidFill>
                  <a:schemeClr val="bg1"/>
                </a:solidFill>
              </a:rPr>
              <a:t>Mytilus trossulus)</a:t>
            </a:r>
          </a:p>
          <a:p>
            <a:pPr lvl="1"/>
            <a:r>
              <a:rPr lang="en-US" b="1" i="1" dirty="0">
                <a:solidFill>
                  <a:schemeClr val="bg1"/>
                </a:solidFill>
              </a:rPr>
              <a:t>	</a:t>
            </a:r>
            <a:r>
              <a:rPr lang="en-US" b="1" i="1" dirty="0" smtClean="0">
                <a:solidFill>
                  <a:schemeClr val="bg1"/>
                </a:solidFill>
              </a:rPr>
              <a:t>By: Brody Linton</a:t>
            </a:r>
          </a:p>
          <a:p>
            <a:pPr lvl="1" algn="l"/>
            <a:r>
              <a:rPr lang="en-US" b="1" dirty="0" smtClean="0">
                <a:solidFill>
                  <a:schemeClr val="bg1"/>
                </a:solidFill>
              </a:rPr>
              <a:t>	The pacific Blue Mussel is a invertebrate that is part of the Mollusca Phylum. The Pacific Blue is found in the Mid Intertidal zone. When it is low tide they avoid drying up by grouping together and sharing the moisture of their body’s to the rest of the group so they all stay moist. To feed, they open their shell slightly and let a lot of water in their shell and drain out all of the water until there are only phytoplankton left and they eat that. It is preyed by different types of sea stars, sea slugs, sea mammals, and sea birds such as gulls and terns, </a:t>
            </a:r>
            <a:r>
              <a:rPr lang="en-US" b="1" dirty="0" smtClean="0">
                <a:solidFill>
                  <a:schemeClr val="bg1"/>
                </a:solidFill>
              </a:rPr>
              <a:t>they are </a:t>
            </a:r>
            <a:r>
              <a:rPr lang="en-US" b="1" dirty="0" smtClean="0">
                <a:solidFill>
                  <a:schemeClr val="bg1"/>
                </a:solidFill>
              </a:rPr>
              <a:t>eaten mostly by sea stars. It avoids becoming food by trapping itself in its hard shell until the predator goes away or it fights back by suffocating some of it’s smaller predators like snails in its shell. When a mussel is defending itself by trapping itself in it’s shell it gets eaten anyways by seabirds dropping them on rocks, or sea stars pulling their shell apart </a:t>
            </a:r>
            <a:r>
              <a:rPr lang="en-US" b="1" dirty="0" smtClean="0">
                <a:solidFill>
                  <a:schemeClr val="bg1"/>
                </a:solidFill>
              </a:rPr>
              <a:t>with their </a:t>
            </a:r>
            <a:r>
              <a:rPr lang="en-US" b="1" dirty="0" smtClean="0">
                <a:solidFill>
                  <a:schemeClr val="bg1"/>
                </a:solidFill>
              </a:rPr>
              <a:t>tube feet they use to move</a:t>
            </a:r>
            <a:r>
              <a:rPr lang="en-US" dirty="0" smtClean="0">
                <a:solidFill>
                  <a:schemeClr val="bg1"/>
                </a:solidFill>
              </a:rPr>
              <a:t>. </a:t>
            </a:r>
            <a:r>
              <a:rPr lang="en-US" b="1" dirty="0" smtClean="0">
                <a:solidFill>
                  <a:schemeClr val="bg1"/>
                </a:solidFill>
              </a:rPr>
              <a:t>Only young mussels can move, the older ones will stay in place until </a:t>
            </a:r>
            <a:r>
              <a:rPr lang="en-US" b="1" dirty="0" smtClean="0">
                <a:solidFill>
                  <a:schemeClr val="bg1"/>
                </a:solidFill>
              </a:rPr>
              <a:t>they are </a:t>
            </a:r>
            <a:r>
              <a:rPr lang="en-US" b="1" dirty="0" smtClean="0">
                <a:solidFill>
                  <a:schemeClr val="bg1"/>
                </a:solidFill>
              </a:rPr>
              <a:t>eaten </a:t>
            </a:r>
            <a:r>
              <a:rPr lang="en-US" b="1" dirty="0" smtClean="0">
                <a:solidFill>
                  <a:schemeClr val="bg1"/>
                </a:solidFill>
              </a:rPr>
              <a:t>or are </a:t>
            </a:r>
            <a:r>
              <a:rPr lang="en-US" b="1" dirty="0" smtClean="0">
                <a:solidFill>
                  <a:schemeClr val="bg1"/>
                </a:solidFill>
              </a:rPr>
              <a:t>picked up by something. As they get older they anchor themselves to rocks so they can no longer move around. When mussels are zooplankton they settle onto rocks were other mussels were or are. They think it is safe to know that another mussel was there before it. Then they grow into mussels on that spot.  </a:t>
            </a:r>
            <a:r>
              <a:rPr lang="en-US" dirty="0" smtClean="0">
                <a:solidFill>
                  <a:schemeClr val="bg1"/>
                </a:solidFill>
              </a:rPr>
              <a:t>  </a:t>
            </a:r>
            <a:endParaRPr lang="en-US" dirty="0">
              <a:solidFill>
                <a:schemeClr val="bg1"/>
              </a:solidFill>
            </a:endParaRPr>
          </a:p>
        </p:txBody>
      </p:sp>
      <p:pic>
        <p:nvPicPr>
          <p:cNvPr id="1026" name="Picture 2" descr="Image result for pacific blue mussel">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1915" y="248194"/>
            <a:ext cx="2947455" cy="1536257"/>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0156371" y="2297215"/>
            <a:ext cx="1785257" cy="2585323"/>
          </a:xfrm>
          <a:prstGeom prst="rect">
            <a:avLst/>
          </a:prstGeom>
          <a:noFill/>
        </p:spPr>
        <p:txBody>
          <a:bodyPr wrap="square" rtlCol="0">
            <a:spAutoFit/>
          </a:bodyPr>
          <a:lstStyle/>
          <a:p>
            <a:r>
              <a:rPr lang="en-US" b="1" dirty="0" smtClean="0">
                <a:solidFill>
                  <a:srgbClr val="FFFF00"/>
                </a:solidFill>
              </a:rPr>
              <a:t>Fun Fact	</a:t>
            </a:r>
          </a:p>
          <a:p>
            <a:r>
              <a:rPr lang="en-US" b="1" dirty="0" smtClean="0">
                <a:solidFill>
                  <a:srgbClr val="FFFF00"/>
                </a:solidFill>
              </a:rPr>
              <a:t>An adult mussel can pump 25 gallons of water for food a day. They feed on the zooplankton in the sea water for food.  </a:t>
            </a:r>
            <a:endParaRPr lang="en-US" b="1" dirty="0">
              <a:solidFill>
                <a:srgbClr val="FFFF00"/>
              </a:solidFill>
            </a:endParaRPr>
          </a:p>
        </p:txBody>
      </p:sp>
    </p:spTree>
    <p:extLst>
      <p:ext uri="{BB962C8B-B14F-4D97-AF65-F5344CB8AC3E}">
        <p14:creationId xmlns:p14="http://schemas.microsoft.com/office/powerpoint/2010/main" val="2096308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444137" y="766882"/>
            <a:ext cx="10314747" cy="1631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2352"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smtClean="0">
                <a:ln>
                  <a:noFill/>
                </a:ln>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R</a:t>
            </a:r>
            <a:r>
              <a:rPr kumimoji="0" lang="en-US" altLang="en-US" sz="4000" b="0" i="0" u="none" strike="noStrike" cap="none" normalizeH="0" baseline="0" dirty="0" smtClean="0">
                <a:ln>
                  <a:noFill/>
                </a:ln>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e</a:t>
            </a:r>
            <a:r>
              <a:rPr kumimoji="0" lang="en-US" altLang="en-US" sz="3600" b="0" i="0" u="none" strike="noStrike" cap="none" normalizeH="0" baseline="0" dirty="0" smtClean="0">
                <a:ln>
                  <a:noFill/>
                </a:ln>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f</a:t>
            </a:r>
            <a:r>
              <a:rPr kumimoji="0" lang="en-US" altLang="en-US" sz="4000" b="0" i="0" u="none" strike="noStrike" cap="none" normalizeH="0" baseline="0" dirty="0" smtClean="0">
                <a:ln>
                  <a:noFill/>
                </a:ln>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rPr>
              <a:t>erences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Sigmen</a:t>
            </a:r>
            <a:r>
              <a:rPr kumimoji="0" lang="en-US" altLang="en-US" sz="3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 C. (1999). Peterson Bay Field Atlas. </a:t>
            </a:r>
            <a:r>
              <a:rPr kumimoji="0" lang="en-US" altLang="en-US" sz="36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CACS</a:t>
            </a:r>
            <a:r>
              <a:rPr kumimoji="0" lang="en-US" altLang="en-US" sz="36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60</a:t>
            </a:r>
            <a:r>
              <a:rPr kumimoji="0" lang="en-US" altLang="en-US" sz="105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US" alt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5902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TotalTime>
  <Words>33</Words>
  <Application>Microsoft Office PowerPoint</Application>
  <PresentationFormat>Widescreen</PresentationFormat>
  <Paragraphs>12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Pacific Blue Mussel</vt:lpstr>
      <vt:lpstr>References Sigmen, R. C. (1999). Peterson Bay Field Atlas. CACS, 60. </vt:lpstr>
    </vt:vector>
  </TitlesOfParts>
  <Company>KPBSD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Pacific Blue Mussel</dc:title>
  <dc:creator>Brody Linton (Student)</dc:creator>
  <cp:lastModifiedBy>Brody Linton (Student)</cp:lastModifiedBy>
  <cp:revision>13</cp:revision>
  <dcterms:created xsi:type="dcterms:W3CDTF">2018-04-02T22:42:17Z</dcterms:created>
  <dcterms:modified xsi:type="dcterms:W3CDTF">2018-04-09T22:38:12Z</dcterms:modified>
</cp:coreProperties>
</file>